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18B4-5AE4-4F16-A2D3-1E9F66A048F6}" type="datetimeFigureOut">
              <a:rPr kumimoji="1" lang="ja-JP" altLang="en-US" smtClean="0"/>
              <a:t>2013/11/12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8B48-55B2-43D6-9A26-C25F6F81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76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18B4-5AE4-4F16-A2D3-1E9F66A048F6}" type="datetimeFigureOut">
              <a:rPr kumimoji="1" lang="ja-JP" altLang="en-US" smtClean="0"/>
              <a:t>2013/11/12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8B48-55B2-43D6-9A26-C25F6F81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91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18B4-5AE4-4F16-A2D3-1E9F66A048F6}" type="datetimeFigureOut">
              <a:rPr kumimoji="1" lang="ja-JP" altLang="en-US" smtClean="0"/>
              <a:t>2013/11/12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8B48-55B2-43D6-9A26-C25F6F81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87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18B4-5AE4-4F16-A2D3-1E9F66A048F6}" type="datetimeFigureOut">
              <a:rPr kumimoji="1" lang="ja-JP" altLang="en-US" smtClean="0"/>
              <a:t>2013/11/12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8B48-55B2-43D6-9A26-C25F6F81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32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18B4-5AE4-4F16-A2D3-1E9F66A048F6}" type="datetimeFigureOut">
              <a:rPr kumimoji="1" lang="ja-JP" altLang="en-US" smtClean="0"/>
              <a:t>2013/11/12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8B48-55B2-43D6-9A26-C25F6F81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18B4-5AE4-4F16-A2D3-1E9F66A048F6}" type="datetimeFigureOut">
              <a:rPr kumimoji="1" lang="ja-JP" altLang="en-US" smtClean="0"/>
              <a:t>2013/11/12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8B48-55B2-43D6-9A26-C25F6F81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75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18B4-5AE4-4F16-A2D3-1E9F66A048F6}" type="datetimeFigureOut">
              <a:rPr kumimoji="1" lang="ja-JP" altLang="en-US" smtClean="0"/>
              <a:t>2013/11/12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8B48-55B2-43D6-9A26-C25F6F81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30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18B4-5AE4-4F16-A2D3-1E9F66A048F6}" type="datetimeFigureOut">
              <a:rPr kumimoji="1" lang="ja-JP" altLang="en-US" smtClean="0"/>
              <a:t>2013/11/12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8B48-55B2-43D6-9A26-C25F6F81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10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18B4-5AE4-4F16-A2D3-1E9F66A048F6}" type="datetimeFigureOut">
              <a:rPr kumimoji="1" lang="ja-JP" altLang="en-US" smtClean="0"/>
              <a:t>2013/11/12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8B48-55B2-43D6-9A26-C25F6F81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298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18B4-5AE4-4F16-A2D3-1E9F66A048F6}" type="datetimeFigureOut">
              <a:rPr kumimoji="1" lang="ja-JP" altLang="en-US" smtClean="0"/>
              <a:t>2013/11/12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8B48-55B2-43D6-9A26-C25F6F81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7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18B4-5AE4-4F16-A2D3-1E9F66A048F6}" type="datetimeFigureOut">
              <a:rPr kumimoji="1" lang="ja-JP" altLang="en-US" smtClean="0"/>
              <a:t>2013/11/12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8B48-55B2-43D6-9A26-C25F6F81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65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618B4-5AE4-4F16-A2D3-1E9F66A048F6}" type="datetimeFigureOut">
              <a:rPr kumimoji="1" lang="ja-JP" altLang="en-US" smtClean="0"/>
              <a:t>2013/11/12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C8B48-55B2-43D6-9A26-C25F6F81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matsu\Desktop\MIZUKI_YM-6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4" y="229940"/>
            <a:ext cx="4209778" cy="631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matsu\Desktop\美月ロ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163" y="404664"/>
            <a:ext cx="1665129" cy="44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622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FJ-USER</cp:lastModifiedBy>
  <cp:revision>1</cp:revision>
  <dcterms:created xsi:type="dcterms:W3CDTF">2013-11-12T04:09:27Z</dcterms:created>
  <dcterms:modified xsi:type="dcterms:W3CDTF">2013-11-12T04:11:22Z</dcterms:modified>
</cp:coreProperties>
</file>